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Raleway"/>
      <p:regular r:id="rId23"/>
      <p:bold r:id="rId24"/>
      <p:italic r:id="rId25"/>
      <p:boldItalic r:id="rId26"/>
    </p:embeddedFont>
    <p:embeddedFont>
      <p:font typeface="Montserrat"/>
      <p:regular r:id="rId27"/>
      <p:bold r:id="rId28"/>
      <p:italic r:id="rId29"/>
      <p:boldItalic r:id="rId30"/>
    </p:embeddedFont>
    <p:embeddedFont>
      <p:font typeface="Alegreya ExtraBold"/>
      <p:bold r:id="rId31"/>
      <p:boldItalic r:id="rId32"/>
    </p:embeddedFont>
    <p:embeddedFont>
      <p:font typeface="Alegreya Black"/>
      <p:bold r:id="rId33"/>
      <p:boldItalic r:id="rId34"/>
    </p:embeddedFont>
    <p:embeddedFont>
      <p:font typeface="Quattrocento Sans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Raleway-bold.fntdata"/><Relationship Id="rId23" Type="http://schemas.openxmlformats.org/officeDocument/2006/relationships/font" Target="fonts/Raleway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italic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AlegreyaExtraBold-bold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33" Type="http://schemas.openxmlformats.org/officeDocument/2006/relationships/font" Target="fonts/AlegreyaBlack-bold.fntdata"/><Relationship Id="rId10" Type="http://schemas.openxmlformats.org/officeDocument/2006/relationships/slide" Target="slides/slide6.xml"/><Relationship Id="rId32" Type="http://schemas.openxmlformats.org/officeDocument/2006/relationships/font" Target="fonts/AlegreyaExtraBold-boldItalic.fntdata"/><Relationship Id="rId13" Type="http://schemas.openxmlformats.org/officeDocument/2006/relationships/slide" Target="slides/slide9.xml"/><Relationship Id="rId35" Type="http://schemas.openxmlformats.org/officeDocument/2006/relationships/font" Target="fonts/QuattrocentoSans-regular.fntdata"/><Relationship Id="rId12" Type="http://schemas.openxmlformats.org/officeDocument/2006/relationships/slide" Target="slides/slide8.xml"/><Relationship Id="rId34" Type="http://schemas.openxmlformats.org/officeDocument/2006/relationships/font" Target="fonts/AlegreyaBlack-boldItalic.fntdata"/><Relationship Id="rId15" Type="http://schemas.openxmlformats.org/officeDocument/2006/relationships/slide" Target="slides/slide11.xml"/><Relationship Id="rId37" Type="http://schemas.openxmlformats.org/officeDocument/2006/relationships/font" Target="fonts/QuattrocentoSans-italic.fntdata"/><Relationship Id="rId14" Type="http://schemas.openxmlformats.org/officeDocument/2006/relationships/slide" Target="slides/slide10.xml"/><Relationship Id="rId36" Type="http://schemas.openxmlformats.org/officeDocument/2006/relationships/font" Target="fonts/QuattrocentoSans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font" Target="fonts/QuattrocentoSans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974586fe5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974586fe5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920cffef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920cffef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8c4a8d47e0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8c4a8d47e0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8c4a8d47e0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8c4a8d47e0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8c4a8d47e0_0_4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8c4a8d47e0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8c4a8d47e0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8c4a8d47e0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8c4a8d47e0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8c4a8d47e0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8c4a8d47e0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8c4a8d47e0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4dc3d3829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4dc3d3829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dc3d3829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dc3d3829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8c4a8d47e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8c4a8d47e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8c4a8d47e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8c4a8d47e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c4a8d47e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c4a8d47e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8c4a8d47e0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8c4a8d47e0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6abcabdea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6abcabdea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8c4a8d47e0_0_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8c4a8d47e0_0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6037e1aab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6037e1aab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hyperlink" Target="http://www.youtube.com/watch?v=xPL-4P-aAMI" TargetMode="External"/><Relationship Id="rId5" Type="http://schemas.openxmlformats.org/officeDocument/2006/relationships/image" Target="../media/image10.jpg"/><Relationship Id="rId6" Type="http://schemas.openxmlformats.org/officeDocument/2006/relationships/hyperlink" Target="http://www.youtube.com/watch?v=FP7_BoUpB-M" TargetMode="External"/><Relationship Id="rId7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hyperlink" Target="http://www.youtube.com/watch?v=vfq44gvHXg0" TargetMode="External"/><Relationship Id="rId5" Type="http://schemas.openxmlformats.org/officeDocument/2006/relationships/image" Target="../media/image9.jpg"/><Relationship Id="rId6" Type="http://schemas.openxmlformats.org/officeDocument/2006/relationships/hyperlink" Target="http://www.youtube.com/watch?v=1vCrWLyNvGU" TargetMode="External"/><Relationship Id="rId7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hyperlink" Target="http://www.youtube.com/watch?v=TWhQNeeIx1k" TargetMode="External"/><Relationship Id="rId5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hyperlink" Target="http://www.youtube.com/watch?v=zUyued3G_zw" TargetMode="External"/><Relationship Id="rId5" Type="http://schemas.openxmlformats.org/officeDocument/2006/relationships/image" Target="../media/image16.jpg"/><Relationship Id="rId6" Type="http://schemas.openxmlformats.org/officeDocument/2006/relationships/hyperlink" Target="http://www.youtube.com/watch?v=aQYERgPKaeM" TargetMode="External"/><Relationship Id="rId7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11 Remix </a:t>
            </a:r>
            <a:endParaRPr/>
          </a:p>
        </p:txBody>
      </p:sp>
      <p:sp>
        <p:nvSpPr>
          <p:cNvPr id="62" name="Google Shape;62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your own project from Mission 11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328775" y="56250"/>
            <a:ext cx="3687300" cy="14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1800"/>
          </a:p>
        </p:txBody>
      </p:sp>
      <p:sp>
        <p:nvSpPr>
          <p:cNvPr id="135" name="Google Shape;135;p22"/>
          <p:cNvSpPr txBox="1"/>
          <p:nvPr/>
        </p:nvSpPr>
        <p:spPr>
          <a:xfrm>
            <a:off x="328775" y="1118525"/>
            <a:ext cx="4092600" cy="15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Spicy-3A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Make the spirit level into a game. Award a point for going close to the edge but not touching the edge. Get four points to win the game. Touch an edge and the game ends.</a:t>
            </a: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04400" y="10347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02350" y="10347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00300" y="1034775"/>
            <a:ext cx="226100" cy="78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 txBox="1"/>
          <p:nvPr/>
        </p:nvSpPr>
        <p:spPr>
          <a:xfrm>
            <a:off x="4545650" y="1126925"/>
            <a:ext cx="4390200" cy="18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Spicy-3B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Change the spirit level to a spirograph. Instead of erasing the circle, let it continue to draw on the screen. Choose a random color after every 20 circles.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630900" y="9570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928850" y="9570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226800" y="9570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ssion 11 Remix - 3A&#10;Spicy Mission&#10;Makes the spirit level into a game. Get the bubble close to the edges without touching them four times to win. Touch a side and game ends." id="143" name="Google Shape;143;p22" title="Mission 11 Remix - 3A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100" y="2873800"/>
            <a:ext cx="3242200" cy="1823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ssion 11 Remix - 3B&#10;Spicy Mission&#10;Change the spirit level to an art project, like a spirograph. Instead of erasing the bubble before redrawing, keep it and use the line of circles to make art. Select a random color for the circe every 20 times." id="144" name="Google Shape;144;p22" title="Mission 11 Remix - 3B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30900" y="2873800"/>
            <a:ext cx="3242222" cy="182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idx="1" type="body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0" name="Google Shape;150;p23"/>
          <p:cNvSpPr txBox="1"/>
          <p:nvPr/>
        </p:nvSpPr>
        <p:spPr>
          <a:xfrm>
            <a:off x="517200" y="1058975"/>
            <a:ext cx="7959600" cy="3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Brainstorm ideas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Read through remix suggestions from your teacher (previous slides)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the suggestions as presented, or combine some of the options for your own mild, medium, or spicy project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your creativity to come up with your own idea for a project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Decide with your partner what project you will do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9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 sz="209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Fill out the information in the Mission 11 Remix Log for </a:t>
            </a:r>
            <a:r>
              <a:rPr b="1" lang="en" sz="209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Step #2</a:t>
            </a:r>
            <a:endParaRPr b="1" sz="209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idx="1" type="body"/>
          </p:nvPr>
        </p:nvSpPr>
        <p:spPr>
          <a:xfrm>
            <a:off x="320250" y="42075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CC0000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#3</a:t>
            </a:r>
            <a:endParaRPr sz="6200">
              <a:solidFill>
                <a:srgbClr val="CC0000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6" name="Google Shape;156;p24"/>
          <p:cNvSpPr txBox="1"/>
          <p:nvPr/>
        </p:nvSpPr>
        <p:spPr>
          <a:xfrm>
            <a:off x="453800" y="1121150"/>
            <a:ext cx="78093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Make a plan</a:t>
            </a:r>
            <a:endParaRPr b="1" sz="24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variables will you need? What will you use them for?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functions will you create for the program?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Do you need a  list? If so, what information will it store?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buttons will you program, and what will each button do?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9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 sz="209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Fill out the information in the Mission 11 Remix Log for </a:t>
            </a:r>
            <a:r>
              <a:rPr b="1" lang="en" sz="209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Step #3</a:t>
            </a:r>
            <a:endParaRPr sz="209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328775" y="59150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2" name="Google Shape;162;p25"/>
          <p:cNvSpPr txBox="1"/>
          <p:nvPr/>
        </p:nvSpPr>
        <p:spPr>
          <a:xfrm>
            <a:off x="807850" y="1155350"/>
            <a:ext cx="7745700" cy="3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Code your project</a:t>
            </a:r>
            <a:endParaRPr b="1" sz="24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b="1" lang="en" sz="2091">
                <a:solidFill>
                  <a:srgbClr val="4EB748"/>
                </a:solidFill>
                <a:latin typeface="Calibri"/>
                <a:ea typeface="Calibri"/>
                <a:cs typeface="Calibri"/>
                <a:sym typeface="Calibri"/>
              </a:rPr>
              <a:t>IMPORTANT: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In CodeSpace, go to the sandbox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Start with a new file and give it a descriptive name (</a:t>
            </a:r>
            <a:r>
              <a:rPr b="1"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Remix11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You can leave any program open, including </a:t>
            </a:r>
            <a:r>
              <a:rPr b="1"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Spirit Level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it as a guide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Import your modules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Create functions as you go, or when you see a need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Write your code, testing frequently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0750" y="1749650"/>
            <a:ext cx="476250" cy="4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idx="1" type="body"/>
          </p:nvPr>
        </p:nvSpPr>
        <p:spPr>
          <a:xfrm>
            <a:off x="328775" y="0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9" name="Google Shape;169;p26"/>
          <p:cNvSpPr txBox="1"/>
          <p:nvPr/>
        </p:nvSpPr>
        <p:spPr>
          <a:xfrm>
            <a:off x="402525" y="1122275"/>
            <a:ext cx="8270700" cy="3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Stop and test frequently!</a:t>
            </a:r>
            <a:endParaRPr b="1" sz="24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Don’t try to write all the code at one time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Think about the steps: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○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Just get one thing to work, then move on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○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Step by step!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Mistakes happen, so find them early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Type just a few lines of code and then run the program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If there is an error, fix it before continuing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the debugger and your other programs for help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>
            <p:ph idx="1" type="body"/>
          </p:nvPr>
        </p:nvSpPr>
        <p:spPr>
          <a:xfrm>
            <a:off x="294625" y="101875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6200">
              <a:solidFill>
                <a:srgbClr val="99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5" name="Google Shape;175;p27"/>
          <p:cNvSpPr txBox="1"/>
          <p:nvPr/>
        </p:nvSpPr>
        <p:spPr>
          <a:xfrm>
            <a:off x="385450" y="1241875"/>
            <a:ext cx="8108400" cy="3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Documentation!</a:t>
            </a:r>
            <a:endParaRPr b="1" sz="24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Make sure your code is readable by adding blank lines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Add comments to sections of your code that explain what they do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idx="1" type="body"/>
          </p:nvPr>
        </p:nvSpPr>
        <p:spPr>
          <a:xfrm>
            <a:off x="303150" y="178775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6200">
              <a:solidFill>
                <a:srgbClr val="99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1" name="Google Shape;181;p28"/>
          <p:cNvSpPr txBox="1"/>
          <p:nvPr/>
        </p:nvSpPr>
        <p:spPr>
          <a:xfrm>
            <a:off x="402525" y="1180975"/>
            <a:ext cx="8519400" cy="3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Get feedback</a:t>
            </a:r>
            <a:endParaRPr b="1" sz="24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Show your code to other students.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do they think? Have them fill out the feedback form on your Mission 11 Remix Log.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The Mission Log has space for two people to give feedback. The feedback can come from two peers or one peer and yourself.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9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Modify your code to make your project even better</a:t>
            </a:r>
            <a:endParaRPr b="1" sz="209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9"/>
          <p:cNvPicPr preferRelativeResize="0"/>
          <p:nvPr/>
        </p:nvPicPr>
        <p:blipFill rotWithShape="1">
          <a:blip r:embed="rId3">
            <a:alphaModFix/>
          </a:blip>
          <a:srcRect b="10849" l="0" r="0" t="0"/>
          <a:stretch/>
        </p:blipFill>
        <p:spPr>
          <a:xfrm>
            <a:off x="4389075" y="1935150"/>
            <a:ext cx="4637626" cy="275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9"/>
          <p:cNvPicPr preferRelativeResize="0"/>
          <p:nvPr/>
        </p:nvPicPr>
        <p:blipFill rotWithShape="1">
          <a:blip r:embed="rId3">
            <a:alphaModFix/>
          </a:blip>
          <a:srcRect b="9665" l="0" r="0" t="0"/>
          <a:stretch/>
        </p:blipFill>
        <p:spPr>
          <a:xfrm>
            <a:off x="4257700" y="226025"/>
            <a:ext cx="4637626" cy="279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now you have your own remix!</a:t>
            </a:r>
            <a:endParaRPr/>
          </a:p>
        </p:txBody>
      </p:sp>
      <p:sp>
        <p:nvSpPr>
          <p:cNvPr id="189" name="Google Shape;189;p29"/>
          <p:cNvSpPr txBox="1"/>
          <p:nvPr>
            <p:ph idx="1" type="body"/>
          </p:nvPr>
        </p:nvSpPr>
        <p:spPr>
          <a:xfrm>
            <a:off x="311700" y="1000075"/>
            <a:ext cx="4260300" cy="36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FF"/>
                </a:solidFill>
                <a:latin typeface="Alegreya ExtraBold"/>
                <a:ea typeface="Alegreya ExtraBold"/>
                <a:cs typeface="Alegreya ExtraBold"/>
                <a:sym typeface="Alegreya ExtraBold"/>
              </a:rPr>
              <a:t>Congratulations!</a:t>
            </a:r>
            <a:endParaRPr sz="3000">
              <a:solidFill>
                <a:srgbClr val="FF00FF"/>
              </a:solidFill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By completing this remix you have:</a:t>
            </a:r>
            <a:endParaRPr/>
          </a:p>
          <a:p>
            <a:pPr indent="-36957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learned more about programming</a:t>
            </a:r>
            <a:endParaRPr/>
          </a:p>
          <a:p>
            <a:pPr indent="-36957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practiced the skills and concepts from the missions</a:t>
            </a:r>
            <a:endParaRPr/>
          </a:p>
          <a:p>
            <a:pPr indent="-36957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been thinking! And problem solving and much more!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Reflection</a:t>
            </a:r>
            <a:endParaRPr/>
          </a:p>
        </p:txBody>
      </p:sp>
      <p:sp>
        <p:nvSpPr>
          <p:cNvPr id="195" name="Google Shape;195;p30"/>
          <p:cNvSpPr txBox="1"/>
          <p:nvPr>
            <p:ph idx="1" type="body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Wow! Great job!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Share your project with your friends!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projects from other students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your Mission 11 Remix Log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Don’t forget to clear your CodeX by running your </a:t>
            </a:r>
            <a:r>
              <a:rPr b="1" lang="en"/>
              <a:t>Clear </a:t>
            </a:r>
            <a:r>
              <a:rPr lang="en"/>
              <a:t>program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Warm-up</a:t>
            </a:r>
            <a:endParaRPr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11700" y="1152475"/>
            <a:ext cx="5551800" cy="36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Mission 11 introduced a way to use the accelerometer. You used it for creating a spirit level. </a:t>
            </a:r>
            <a:endParaRPr>
              <a:solidFill>
                <a:schemeClr val="dk2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What are some digital devices that might have an accelerometer in it?</a:t>
            </a:r>
            <a:endParaRPr sz="2000"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5202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for a project remix!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152475"/>
            <a:ext cx="4444800" cy="37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remix can be:</a:t>
            </a:r>
            <a:endParaRPr/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 new program created by adding new code to a program you already created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can combine parts of two or more programs in a remix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a similar idea in a different way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725" y="1210725"/>
            <a:ext cx="3830400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44448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Remix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000075"/>
            <a:ext cx="4444800" cy="37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remix will let you:</a:t>
            </a:r>
            <a:endParaRPr/>
          </a:p>
          <a:p>
            <a:pPr indent="-361435" lvl="0" marL="457200" rtl="0" algn="l">
              <a:spcBef>
                <a:spcPts val="120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Improve your</a:t>
            </a:r>
            <a:r>
              <a:rPr lang="en" sz="2091"/>
              <a:t> skills and practice the concepts from the mission</a:t>
            </a:r>
            <a:endParaRPr sz="2091"/>
          </a:p>
          <a:p>
            <a:pPr indent="-361435" lvl="0" marL="457200" rtl="0" algn="l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Be creative</a:t>
            </a:r>
            <a:endParaRPr sz="2091"/>
          </a:p>
          <a:p>
            <a:pPr indent="-361435" lvl="0" marL="457200" rtl="0" algn="l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Remember code from earlier programs and missions</a:t>
            </a:r>
            <a:endParaRPr sz="2091"/>
          </a:p>
          <a:p>
            <a:pPr indent="-361435" lvl="0" marL="457200" rtl="0" algn="l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Work with other students</a:t>
            </a:r>
            <a:endParaRPr sz="2091"/>
          </a:p>
          <a:p>
            <a:pPr indent="-361435" lvl="0" marL="457200" rtl="0" algn="l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Design an original program and write the code all on your own</a:t>
            </a:r>
            <a:endParaRPr sz="2091"/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b="15654" l="5782" r="4571" t="0"/>
          <a:stretch/>
        </p:blipFill>
        <p:spPr>
          <a:xfrm>
            <a:off x="4756500" y="610800"/>
            <a:ext cx="4105525" cy="283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426100" y="126475"/>
            <a:ext cx="3957900" cy="14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50">
                <a:latin typeface="Alegreya Black"/>
                <a:ea typeface="Alegreya Black"/>
                <a:cs typeface="Alegreya Black"/>
                <a:sym typeface="Alegreya Black"/>
              </a:rPr>
              <a:t>Step #1</a:t>
            </a:r>
            <a:endParaRPr sz="13050"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29875" y="1305575"/>
            <a:ext cx="4584000" cy="36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Review the mission</a:t>
            </a:r>
            <a:endParaRPr/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Open your project from </a:t>
            </a:r>
            <a:br>
              <a:rPr lang="en"/>
            </a:br>
            <a:r>
              <a:rPr lang="en"/>
              <a:t>Mission 11</a:t>
            </a:r>
            <a:endParaRPr/>
          </a:p>
          <a:p>
            <a:pPr indent="-361435" lvl="1" marL="914400" rtl="0" algn="l">
              <a:spcBef>
                <a:spcPts val="0"/>
              </a:spcBef>
              <a:spcAft>
                <a:spcPts val="0"/>
              </a:spcAft>
              <a:buSzPts val="2092"/>
              <a:buChar char="○"/>
            </a:pPr>
            <a:r>
              <a:rPr lang="en" sz="2091"/>
              <a:t>What does the program do?</a:t>
            </a:r>
            <a:endParaRPr sz="2091"/>
          </a:p>
          <a:p>
            <a:pPr indent="-361435" lvl="1" marL="914400" rtl="0" algn="l">
              <a:spcBef>
                <a:spcPts val="0"/>
              </a:spcBef>
              <a:spcAft>
                <a:spcPts val="0"/>
              </a:spcAft>
              <a:buSzPts val="2092"/>
              <a:buChar char="○"/>
            </a:pPr>
            <a:r>
              <a:rPr lang="en" sz="2091"/>
              <a:t>What skills were used or concepts learned?</a:t>
            </a:r>
            <a:endParaRPr sz="209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9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 sz="209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435" lvl="0" marL="457200" rtl="0" algn="l">
              <a:spcBef>
                <a:spcPts val="120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Fill out the information in the Mission 11 Remix Log for</a:t>
            </a:r>
            <a:r>
              <a:rPr b="1" lang="en" sz="2091"/>
              <a:t> Step 1</a:t>
            </a:r>
            <a:endParaRPr b="1" sz="2091"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9500" y="407500"/>
            <a:ext cx="3617450" cy="432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6" name="Google Shape;96;p18"/>
          <p:cNvSpPr txBox="1"/>
          <p:nvPr/>
        </p:nvSpPr>
        <p:spPr>
          <a:xfrm>
            <a:off x="517200" y="1211375"/>
            <a:ext cx="4909800" cy="3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Brainstorm ideas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Read through remix suggestions from your teacher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Seven suggestions are on the next 4 slides. You can use any of these ideas or come up with your own.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b="0" l="23236" r="0" t="0"/>
          <a:stretch/>
        </p:blipFill>
        <p:spPr>
          <a:xfrm>
            <a:off x="5941225" y="1211375"/>
            <a:ext cx="2940249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28775" y="59150"/>
            <a:ext cx="58260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3" name="Google Shape;103;p19"/>
          <p:cNvSpPr txBox="1"/>
          <p:nvPr/>
        </p:nvSpPr>
        <p:spPr>
          <a:xfrm>
            <a:off x="328775" y="1158025"/>
            <a:ext cx="4519200" cy="3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Mild-1A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Start with the original code. Create at least one function and call it in the program. Suggestions: 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function that sets up the screen and lines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function that scales the raw data to degrees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51775" y="1053300"/>
            <a:ext cx="226100" cy="78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4919700" y="1164225"/>
            <a:ext cx="4106700" cy="19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Mild-1B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Add an introduction and wait to start the game. Add a way to exit the program using in if statement, and an ending message. The intro can be a function, but it doesn’t have to be.</a:t>
            </a:r>
            <a:r>
              <a:rPr lang="en" sz="16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987950" y="10533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ssion 11 Remix - 1A&#10;Mild Mission&#10;Creates at least one function from existing code. Program execution will be the same as Mission 11." id="107" name="Google Shape;107;p19" title="Mission 11 Remix - 1A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1125" y="3014200"/>
            <a:ext cx="3048000" cy="17145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ssion 11 Remix - 1B&#10;Mild Mission&#10;Creates an intro and way to exit the program. The intro can be a function. The exit is another if statement in the while loop, with an ending message after the while loop." id="108" name="Google Shape;108;p19" title="Mission 11 Remix - 1B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62075" y="3014200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28775" y="59150"/>
            <a:ext cx="58260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4" name="Google Shape;114;p20"/>
          <p:cNvSpPr txBox="1"/>
          <p:nvPr/>
        </p:nvSpPr>
        <p:spPr>
          <a:xfrm>
            <a:off x="328775" y="1158025"/>
            <a:ext cx="4519200" cy="20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Mild-1C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Change the horizontal bubble to a vertical bubble </a:t>
            </a:r>
            <a:b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(use y instead of x).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51775" y="10533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ssion 11 Remix - 1C&#10;Mild Mission&#10;Changes the horizontal bubble to a vertical bubble (change x to y)." id="116" name="Google Shape;116;p20" title="Mission 11 Remix - 1C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7975" y="1771380"/>
            <a:ext cx="3989500" cy="224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328775" y="-17050"/>
            <a:ext cx="5826000" cy="13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2" name="Google Shape;122;p21"/>
          <p:cNvSpPr txBox="1"/>
          <p:nvPr/>
        </p:nvSpPr>
        <p:spPr>
          <a:xfrm>
            <a:off x="4975325" y="876775"/>
            <a:ext cx="4081800" cy="23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Medium-2B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Change the spirit level to check both the horizontal and vertical positions </a:t>
            </a:r>
            <a:b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(use both x and y).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328775" y="970775"/>
            <a:ext cx="4374600" cy="17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Medium-2A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Change the circle to a filled-in circle when CodeX is level. This remix can include an intro and ending.  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16224" y="871500"/>
            <a:ext cx="23392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45643" y="871500"/>
            <a:ext cx="23392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975324" y="777500"/>
            <a:ext cx="23392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204743" y="777500"/>
            <a:ext cx="23392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ssion 11 Remix - 2A&#10;Medium Mission&#10;Changes the bubble to a filled circle when completely level." id="128" name="Google Shape;128;p21" title="Mission 11 Remix - 2A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6225" y="2313675"/>
            <a:ext cx="3530675" cy="198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ssion 11 Remix - 2B&#10;Medium Mission&#10;Checks the level at both a horizontal and vertical position." id="129" name="Google Shape;129;p21" title="Mission 11 Remix - 2B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70125" y="2461378"/>
            <a:ext cx="3530700" cy="19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